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Open Sans Italics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2400" y="0"/>
            <a:ext cx="18440400" cy="821295"/>
          </a:xfrm>
          <a:custGeom>
            <a:avLst/>
            <a:gdLst/>
            <a:ahLst/>
            <a:cxnLst/>
            <a:rect l="l" t="t" r="r" b="b"/>
            <a:pathLst>
              <a:path w="22762415" h="1002832">
                <a:moveTo>
                  <a:pt x="0" y="0"/>
                </a:moveTo>
                <a:lnTo>
                  <a:pt x="22762415" y="0"/>
                </a:lnTo>
                <a:lnTo>
                  <a:pt x="22762415" y="1002832"/>
                </a:lnTo>
                <a:lnTo>
                  <a:pt x="0" y="10028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5318" b="-515657"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3" name="Freeform 3"/>
          <p:cNvSpPr/>
          <p:nvPr/>
        </p:nvSpPr>
        <p:spPr>
          <a:xfrm>
            <a:off x="3537797" y="2210614"/>
            <a:ext cx="10728306" cy="1965784"/>
          </a:xfrm>
          <a:custGeom>
            <a:avLst/>
            <a:gdLst/>
            <a:ahLst/>
            <a:cxnLst/>
            <a:rect l="l" t="t" r="r" b="b"/>
            <a:pathLst>
              <a:path w="10728306" h="1965784">
                <a:moveTo>
                  <a:pt x="0" y="0"/>
                </a:moveTo>
                <a:lnTo>
                  <a:pt x="10728306" y="0"/>
                </a:lnTo>
                <a:lnTo>
                  <a:pt x="10728306" y="1965784"/>
                </a:lnTo>
                <a:lnTo>
                  <a:pt x="0" y="19657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52" t="-170958" r="-78236" b="-15300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4" name="Freeform 4"/>
          <p:cNvSpPr/>
          <p:nvPr/>
        </p:nvSpPr>
        <p:spPr>
          <a:xfrm rot="-24000">
            <a:off x="6138318" y="850954"/>
            <a:ext cx="5527264" cy="1378905"/>
          </a:xfrm>
          <a:custGeom>
            <a:avLst/>
            <a:gdLst/>
            <a:ahLst/>
            <a:cxnLst/>
            <a:rect l="l" t="t" r="r" b="b"/>
            <a:pathLst>
              <a:path w="5527264" h="1378905">
                <a:moveTo>
                  <a:pt x="9358" y="0"/>
                </a:moveTo>
                <a:lnTo>
                  <a:pt x="5527264" y="38523"/>
                </a:lnTo>
                <a:lnTo>
                  <a:pt x="5517907" y="1378905"/>
                </a:lnTo>
                <a:lnTo>
                  <a:pt x="0" y="1340382"/>
                </a:lnTo>
                <a:lnTo>
                  <a:pt x="9358" y="0"/>
                </a:lnTo>
                <a:close/>
              </a:path>
            </a:pathLst>
          </a:custGeom>
          <a:blipFill>
            <a:blip r:embed="rId2"/>
            <a:stretch>
              <a:fillRect l="-4856" t="-66862" r="-143606" b="-118773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7" name="TextBox 7"/>
          <p:cNvSpPr txBox="1"/>
          <p:nvPr/>
        </p:nvSpPr>
        <p:spPr>
          <a:xfrm>
            <a:off x="5201394" y="4971969"/>
            <a:ext cx="7885212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i="1">
                <a:solidFill>
                  <a:srgbClr val="000000"/>
                </a:solidFill>
                <a:latin typeface="Open Sans Italics"/>
                <a:ea typeface="Open Sans Italics"/>
                <a:cs typeface="Open Sans Italics"/>
                <a:sym typeface="Open Sans Italics"/>
              </a:rPr>
              <a:t>Titolo relazione</a:t>
            </a:r>
          </a:p>
        </p:txBody>
      </p:sp>
      <p:sp>
        <p:nvSpPr>
          <p:cNvPr id="11" name="Freeform 4">
            <a:extLst>
              <a:ext uri="{FF2B5EF4-FFF2-40B4-BE49-F238E27FC236}">
                <a16:creationId xmlns:a16="http://schemas.microsoft.com/office/drawing/2014/main" id="{AE9F65CB-9325-A2D9-791C-67E81B56BB99}"/>
              </a:ext>
            </a:extLst>
          </p:cNvPr>
          <p:cNvSpPr/>
          <p:nvPr/>
        </p:nvSpPr>
        <p:spPr>
          <a:xfrm>
            <a:off x="-152400" y="9796372"/>
            <a:ext cx="18473057" cy="495300"/>
          </a:xfrm>
          <a:custGeom>
            <a:avLst/>
            <a:gdLst/>
            <a:ahLst/>
            <a:cxnLst/>
            <a:rect l="l" t="t" r="r" b="b"/>
            <a:pathLst>
              <a:path w="20069610" h="1002832">
                <a:moveTo>
                  <a:pt x="0" y="0"/>
                </a:moveTo>
                <a:lnTo>
                  <a:pt x="20069611" y="0"/>
                </a:lnTo>
                <a:lnTo>
                  <a:pt x="20069611" y="1002832"/>
                </a:lnTo>
                <a:lnTo>
                  <a:pt x="0" y="10028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225" b="-448739"/>
            </a:stretch>
          </a:blipFill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2400" y="0"/>
            <a:ext cx="18473057" cy="1881761"/>
          </a:xfrm>
          <a:custGeom>
            <a:avLst/>
            <a:gdLst/>
            <a:ahLst/>
            <a:cxnLst/>
            <a:rect l="l" t="t" r="r" b="b"/>
            <a:pathLst>
              <a:path w="30522499" h="1851505">
                <a:moveTo>
                  <a:pt x="0" y="0"/>
                </a:moveTo>
                <a:lnTo>
                  <a:pt x="30522499" y="0"/>
                </a:lnTo>
                <a:lnTo>
                  <a:pt x="30522499" y="1851505"/>
                </a:lnTo>
                <a:lnTo>
                  <a:pt x="0" y="18515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965" b="-360826"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4" name="Freeform 4"/>
          <p:cNvSpPr/>
          <p:nvPr/>
        </p:nvSpPr>
        <p:spPr>
          <a:xfrm>
            <a:off x="-152400" y="9791700"/>
            <a:ext cx="18473057" cy="495300"/>
          </a:xfrm>
          <a:custGeom>
            <a:avLst/>
            <a:gdLst/>
            <a:ahLst/>
            <a:cxnLst/>
            <a:rect l="l" t="t" r="r" b="b"/>
            <a:pathLst>
              <a:path w="20069610" h="1002832">
                <a:moveTo>
                  <a:pt x="0" y="0"/>
                </a:moveTo>
                <a:lnTo>
                  <a:pt x="20069611" y="0"/>
                </a:lnTo>
                <a:lnTo>
                  <a:pt x="20069611" y="1002832"/>
                </a:lnTo>
                <a:lnTo>
                  <a:pt x="0" y="10028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5225" b="-448739"/>
            </a:stretch>
          </a:blipFill>
        </p:spPr>
        <p:txBody>
          <a:bodyPr/>
          <a:lstStyle/>
          <a:p>
            <a:endParaRPr lang="it-IT" dirty="0"/>
          </a:p>
        </p:txBody>
      </p:sp>
      <p:sp>
        <p:nvSpPr>
          <p:cNvPr id="5" name="Freeform 5"/>
          <p:cNvSpPr/>
          <p:nvPr/>
        </p:nvSpPr>
        <p:spPr>
          <a:xfrm>
            <a:off x="329505" y="235527"/>
            <a:ext cx="5614772" cy="1292993"/>
          </a:xfrm>
          <a:custGeom>
            <a:avLst/>
            <a:gdLst/>
            <a:ahLst/>
            <a:cxnLst/>
            <a:rect l="l" t="t" r="r" b="b"/>
            <a:pathLst>
              <a:path w="5614772" h="1292993">
                <a:moveTo>
                  <a:pt x="0" y="0"/>
                </a:moveTo>
                <a:lnTo>
                  <a:pt x="5614771" y="0"/>
                </a:lnTo>
                <a:lnTo>
                  <a:pt x="5614771" y="1292993"/>
                </a:lnTo>
                <a:lnTo>
                  <a:pt x="0" y="129299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44857"/>
            </a:stretch>
          </a:blipFill>
        </p:spPr>
        <p:txBody>
          <a:bodyPr/>
          <a:lstStyle/>
          <a:p>
            <a:endParaRPr lang="it-IT"/>
          </a:p>
        </p:txBody>
      </p:sp>
      <p:sp>
        <p:nvSpPr>
          <p:cNvPr id="6" name="Freeform 6"/>
          <p:cNvSpPr/>
          <p:nvPr/>
        </p:nvSpPr>
        <p:spPr>
          <a:xfrm>
            <a:off x="12924773" y="0"/>
            <a:ext cx="5363227" cy="1528520"/>
          </a:xfrm>
          <a:custGeom>
            <a:avLst/>
            <a:gdLst/>
            <a:ahLst/>
            <a:cxnLst/>
            <a:rect l="l" t="t" r="r" b="b"/>
            <a:pathLst>
              <a:path w="5363227" h="1528520">
                <a:moveTo>
                  <a:pt x="0" y="0"/>
                </a:moveTo>
                <a:lnTo>
                  <a:pt x="5363227" y="0"/>
                </a:lnTo>
                <a:lnTo>
                  <a:pt x="5363227" y="1528520"/>
                </a:lnTo>
                <a:lnTo>
                  <a:pt x="0" y="15285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</Words>
  <Application>Microsoft Office PowerPoint</Application>
  <PresentationFormat>Personalizzato</PresentationFormat>
  <Paragraphs>1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Open Sans Italics</vt:lpstr>
      <vt:lpstr>Calibri</vt:lpstr>
      <vt:lpstr>Arial</vt:lpstr>
      <vt:lpstr>Office Theme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side Nuova FIO</dc:title>
  <cp:lastModifiedBy>Simona Bulgari Ecliptica</cp:lastModifiedBy>
  <cp:revision>2</cp:revision>
  <dcterms:created xsi:type="dcterms:W3CDTF">2006-08-16T00:00:00Z</dcterms:created>
  <dcterms:modified xsi:type="dcterms:W3CDTF">2026-08-24T14:56:35Z</dcterms:modified>
  <dc:identifier>DAHTMYToZlI</dc:identifier>
</cp:coreProperties>
</file>